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96" d="100"/>
          <a:sy n="96" d="100"/>
        </p:scale>
        <p:origin x="86" y="12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hdphoto1.wdp>
</file>

<file path=ppt/media/hdphoto2.wdp>
</file>

<file path=ppt/media/image1.jpe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77596A7-8C3A-4D59-86D6-42121CE8BB07}" type="datetimeFigureOut">
              <a:rPr lang="en-IN" smtClean="0"/>
              <a:t>29-01-2021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C33C0091-5E24-4C80-A997-10041C4E1EDE}" type="slidenum">
              <a:rPr lang="en-IN" smtClean="0"/>
              <a:t>‹#›</a:t>
            </a:fld>
            <a:endParaRPr lang="en-IN"/>
          </a:p>
        </p:txBody>
      </p:sp>
    </p:spTree>
    <p:extLst>
      <p:ext uri="{BB962C8B-B14F-4D97-AF65-F5344CB8AC3E}">
        <p14:creationId xmlns:p14="http://schemas.microsoft.com/office/powerpoint/2010/main" val="7693371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7596A7-8C3A-4D59-86D6-42121CE8BB07}" type="datetimeFigureOut">
              <a:rPr lang="en-IN" smtClean="0"/>
              <a:t>29-01-2021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33C0091-5E24-4C80-A997-10041C4E1EDE}" type="slidenum">
              <a:rPr lang="en-IN" smtClean="0"/>
              <a:t>‹#›</a:t>
            </a:fld>
            <a:endParaRPr lang="en-IN"/>
          </a:p>
        </p:txBody>
      </p:sp>
    </p:spTree>
    <p:extLst>
      <p:ext uri="{BB962C8B-B14F-4D97-AF65-F5344CB8AC3E}">
        <p14:creationId xmlns:p14="http://schemas.microsoft.com/office/powerpoint/2010/main" val="23742760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7596A7-8C3A-4D59-86D6-42121CE8BB07}" type="datetimeFigureOut">
              <a:rPr lang="en-IN" smtClean="0"/>
              <a:t>29-01-2021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33C0091-5E24-4C80-A997-10041C4E1EDE}" type="slidenum">
              <a:rPr lang="en-IN" smtClean="0"/>
              <a:t>‹#›</a:t>
            </a:fld>
            <a:endParaRPr lang="en-IN"/>
          </a:p>
        </p:txBody>
      </p:sp>
    </p:spTree>
    <p:extLst>
      <p:ext uri="{BB962C8B-B14F-4D97-AF65-F5344CB8AC3E}">
        <p14:creationId xmlns:p14="http://schemas.microsoft.com/office/powerpoint/2010/main" val="4156851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7596A7-8C3A-4D59-86D6-42121CE8BB07}" type="datetimeFigureOut">
              <a:rPr lang="en-IN" smtClean="0"/>
              <a:t>29-01-2021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33C0091-5E24-4C80-A997-10041C4E1EDE}" type="slidenum">
              <a:rPr lang="en-IN" smtClean="0"/>
              <a:t>‹#›</a:t>
            </a:fld>
            <a:endParaRPr lang="en-IN"/>
          </a:p>
        </p:txBody>
      </p:sp>
    </p:spTree>
    <p:extLst>
      <p:ext uri="{BB962C8B-B14F-4D97-AF65-F5344CB8AC3E}">
        <p14:creationId xmlns:p14="http://schemas.microsoft.com/office/powerpoint/2010/main" val="10769099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377596A7-8C3A-4D59-86D6-42121CE8BB07}" type="datetimeFigureOut">
              <a:rPr lang="en-IN" smtClean="0"/>
              <a:t>29-01-2021</a:t>
            </a:fld>
            <a:endParaRPr lang="en-IN"/>
          </a:p>
        </p:txBody>
      </p:sp>
      <p:sp>
        <p:nvSpPr>
          <p:cNvPr id="5" name="Footer Placeholder 4"/>
          <p:cNvSpPr>
            <a:spLocks noGrp="1"/>
          </p:cNvSpPr>
          <p:nvPr>
            <p:ph type="ftr" sz="quarter" idx="11"/>
          </p:nvPr>
        </p:nvSpPr>
        <p:spPr>
          <a:xfrm>
            <a:off x="2182708" y="6272784"/>
            <a:ext cx="6327648" cy="365125"/>
          </a:xfrm>
        </p:spPr>
        <p:txBody>
          <a:bodyPr/>
          <a:lstStyle/>
          <a:p>
            <a:endParaRPr lang="en-IN"/>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C33C0091-5E24-4C80-A997-10041C4E1EDE}" type="slidenum">
              <a:rPr lang="en-IN" smtClean="0"/>
              <a:t>‹#›</a:t>
            </a:fld>
            <a:endParaRPr lang="en-IN"/>
          </a:p>
        </p:txBody>
      </p:sp>
    </p:spTree>
    <p:extLst>
      <p:ext uri="{BB962C8B-B14F-4D97-AF65-F5344CB8AC3E}">
        <p14:creationId xmlns:p14="http://schemas.microsoft.com/office/powerpoint/2010/main" val="29972973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77596A7-8C3A-4D59-86D6-42121CE8BB07}" type="datetimeFigureOut">
              <a:rPr lang="en-IN" smtClean="0"/>
              <a:t>29-01-2021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33C0091-5E24-4C80-A997-10041C4E1EDE}" type="slidenum">
              <a:rPr lang="en-IN" smtClean="0"/>
              <a:t>‹#›</a:t>
            </a:fld>
            <a:endParaRPr lang="en-IN"/>
          </a:p>
        </p:txBody>
      </p:sp>
    </p:spTree>
    <p:extLst>
      <p:ext uri="{BB962C8B-B14F-4D97-AF65-F5344CB8AC3E}">
        <p14:creationId xmlns:p14="http://schemas.microsoft.com/office/powerpoint/2010/main" val="14481044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77596A7-8C3A-4D59-86D6-42121CE8BB07}" type="datetimeFigureOut">
              <a:rPr lang="en-IN" smtClean="0"/>
              <a:t>29-01-2021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33C0091-5E24-4C80-A997-10041C4E1EDE}" type="slidenum">
              <a:rPr lang="en-IN" smtClean="0"/>
              <a:t>‹#›</a:t>
            </a:fld>
            <a:endParaRPr lang="en-IN"/>
          </a:p>
        </p:txBody>
      </p:sp>
    </p:spTree>
    <p:extLst>
      <p:ext uri="{BB962C8B-B14F-4D97-AF65-F5344CB8AC3E}">
        <p14:creationId xmlns:p14="http://schemas.microsoft.com/office/powerpoint/2010/main" val="3710375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77596A7-8C3A-4D59-86D6-42121CE8BB07}" type="datetimeFigureOut">
              <a:rPr lang="en-IN" smtClean="0"/>
              <a:t>29-01-2021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33C0091-5E24-4C80-A997-10041C4E1EDE}" type="slidenum">
              <a:rPr lang="en-IN" smtClean="0"/>
              <a:t>‹#›</a:t>
            </a:fld>
            <a:endParaRPr lang="en-IN"/>
          </a:p>
        </p:txBody>
      </p:sp>
    </p:spTree>
    <p:extLst>
      <p:ext uri="{BB962C8B-B14F-4D97-AF65-F5344CB8AC3E}">
        <p14:creationId xmlns:p14="http://schemas.microsoft.com/office/powerpoint/2010/main" val="36504054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7596A7-8C3A-4D59-86D6-42121CE8BB07}" type="datetimeFigureOut">
              <a:rPr lang="en-IN" smtClean="0"/>
              <a:t>29-01-2021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33C0091-5E24-4C80-A997-10041C4E1EDE}" type="slidenum">
              <a:rPr lang="en-IN" smtClean="0"/>
              <a:t>‹#›</a:t>
            </a:fld>
            <a:endParaRPr lang="en-IN"/>
          </a:p>
        </p:txBody>
      </p:sp>
    </p:spTree>
    <p:extLst>
      <p:ext uri="{BB962C8B-B14F-4D97-AF65-F5344CB8AC3E}">
        <p14:creationId xmlns:p14="http://schemas.microsoft.com/office/powerpoint/2010/main" val="30874816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77596A7-8C3A-4D59-86D6-42121CE8BB07}" type="datetimeFigureOut">
              <a:rPr lang="en-IN" smtClean="0"/>
              <a:t>29-01-2021</a:t>
            </a:fld>
            <a:endParaRPr lang="en-IN"/>
          </a:p>
        </p:txBody>
      </p:sp>
      <p:sp>
        <p:nvSpPr>
          <p:cNvPr id="6" name="Footer Placeholder 5"/>
          <p:cNvSpPr>
            <a:spLocks noGrp="1"/>
          </p:cNvSpPr>
          <p:nvPr>
            <p:ph type="ftr" sz="quarter" idx="11"/>
          </p:nvPr>
        </p:nvSpPr>
        <p:spPr/>
        <p:txBody>
          <a:bodyPr/>
          <a:lstStyle/>
          <a:p>
            <a:endParaRPr lang="en-IN"/>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C33C0091-5E24-4C80-A997-10041C4E1EDE}" type="slidenum">
              <a:rPr lang="en-IN" smtClean="0"/>
              <a:t>‹#›</a:t>
            </a:fld>
            <a:endParaRPr lang="en-IN"/>
          </a:p>
        </p:txBody>
      </p:sp>
    </p:spTree>
    <p:extLst>
      <p:ext uri="{BB962C8B-B14F-4D97-AF65-F5344CB8AC3E}">
        <p14:creationId xmlns:p14="http://schemas.microsoft.com/office/powerpoint/2010/main" val="9849674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77596A7-8C3A-4D59-86D6-42121CE8BB07}" type="datetimeFigureOut">
              <a:rPr lang="en-IN" smtClean="0"/>
              <a:t>29-01-2021</a:t>
            </a:fld>
            <a:endParaRPr lang="en-IN"/>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C33C0091-5E24-4C80-A997-10041C4E1EDE}" type="slidenum">
              <a:rPr lang="en-IN" smtClean="0"/>
              <a:t>‹#›</a:t>
            </a:fld>
            <a:endParaRPr lang="en-IN"/>
          </a:p>
        </p:txBody>
      </p:sp>
    </p:spTree>
    <p:extLst>
      <p:ext uri="{BB962C8B-B14F-4D97-AF65-F5344CB8AC3E}">
        <p14:creationId xmlns:p14="http://schemas.microsoft.com/office/powerpoint/2010/main" val="7869028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377596A7-8C3A-4D59-86D6-42121CE8BB07}" type="datetimeFigureOut">
              <a:rPr lang="en-IN" smtClean="0"/>
              <a:t>29-01-2021</a:t>
            </a:fld>
            <a:endParaRPr lang="en-IN"/>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IN"/>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C33C0091-5E24-4C80-A997-10041C4E1EDE}" type="slidenum">
              <a:rPr lang="en-IN" smtClean="0"/>
              <a:t>‹#›</a:t>
            </a:fld>
            <a:endParaRPr lang="en-IN"/>
          </a:p>
        </p:txBody>
      </p:sp>
    </p:spTree>
    <p:extLst>
      <p:ext uri="{BB962C8B-B14F-4D97-AF65-F5344CB8AC3E}">
        <p14:creationId xmlns:p14="http://schemas.microsoft.com/office/powerpoint/2010/main" val="3563644354"/>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hyperlink" Target="https://www.virustotal.com/api/v3/"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EC60-DB38-4A8A-BB2C-91A20FE30809}"/>
              </a:ext>
            </a:extLst>
          </p:cNvPr>
          <p:cNvSpPr>
            <a:spLocks noGrp="1"/>
          </p:cNvSpPr>
          <p:nvPr>
            <p:ph type="ctrTitle"/>
          </p:nvPr>
        </p:nvSpPr>
        <p:spPr/>
        <p:txBody>
          <a:bodyPr/>
          <a:lstStyle/>
          <a:p>
            <a:r>
              <a:rPr lang="en-US" dirty="0"/>
              <a:t>Dominators</a:t>
            </a:r>
            <a:endParaRPr lang="en-IN" dirty="0"/>
          </a:p>
        </p:txBody>
      </p:sp>
      <p:sp>
        <p:nvSpPr>
          <p:cNvPr id="3" name="Subtitle 2">
            <a:extLst>
              <a:ext uri="{FF2B5EF4-FFF2-40B4-BE49-F238E27FC236}">
                <a16:creationId xmlns:a16="http://schemas.microsoft.com/office/drawing/2014/main" id="{E56B8E48-289C-45E5-86E0-8F6ECD107522}"/>
              </a:ext>
            </a:extLst>
          </p:cNvPr>
          <p:cNvSpPr>
            <a:spLocks noGrp="1"/>
          </p:cNvSpPr>
          <p:nvPr>
            <p:ph type="subTitle" idx="1"/>
          </p:nvPr>
        </p:nvSpPr>
        <p:spPr/>
        <p:txBody>
          <a:bodyPr>
            <a:normAutofit fontScale="55000" lnSpcReduction="20000"/>
          </a:bodyPr>
          <a:lstStyle/>
          <a:p>
            <a:pPr marL="342900" indent="-342900">
              <a:buFontTx/>
              <a:buChar char="-"/>
            </a:pPr>
            <a:r>
              <a:rPr lang="en-US" dirty="0"/>
              <a:t>Shivam Saini (github.com/shivamsn97) - 202004101</a:t>
            </a:r>
          </a:p>
          <a:p>
            <a:pPr marL="342900" indent="-342900">
              <a:buFontTx/>
              <a:buChar char="-"/>
            </a:pPr>
            <a:r>
              <a:rPr lang="en-US" dirty="0"/>
              <a:t>Suraj Kumar(github.com/surajkr97) - 202004067</a:t>
            </a:r>
          </a:p>
          <a:p>
            <a:pPr marL="342900" indent="-342900">
              <a:buFontTx/>
              <a:buChar char="-"/>
            </a:pPr>
            <a:r>
              <a:rPr lang="en-US" dirty="0"/>
              <a:t>Arpit Kumar (github.com/arpitkr97) </a:t>
            </a:r>
            <a:r>
              <a:rPr lang="en-US"/>
              <a:t>- 202004071</a:t>
            </a:r>
            <a:endParaRPr lang="en-US" dirty="0"/>
          </a:p>
          <a:p>
            <a:pPr marL="342900" indent="-342900">
              <a:buFontTx/>
              <a:buChar char="-"/>
            </a:pPr>
            <a:r>
              <a:rPr lang="en-US" dirty="0"/>
              <a:t>Harshit Kumar (github.com/harshitkr97) - 202004068</a:t>
            </a:r>
            <a:endParaRPr lang="en-IN" dirty="0"/>
          </a:p>
          <a:p>
            <a:pPr marL="342900" indent="-342900">
              <a:buFontTx/>
              <a:buChar char="-"/>
            </a:pPr>
            <a:endParaRPr lang="en-IN" dirty="0"/>
          </a:p>
          <a:p>
            <a:endParaRPr lang="en-IN" dirty="0"/>
          </a:p>
        </p:txBody>
      </p:sp>
    </p:spTree>
    <p:extLst>
      <p:ext uri="{BB962C8B-B14F-4D97-AF65-F5344CB8AC3E}">
        <p14:creationId xmlns:p14="http://schemas.microsoft.com/office/powerpoint/2010/main" val="10593697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BD1E8-93B8-4551-A032-9A0BA037DC56}"/>
              </a:ext>
            </a:extLst>
          </p:cNvPr>
          <p:cNvSpPr>
            <a:spLocks noGrp="1"/>
          </p:cNvSpPr>
          <p:nvPr>
            <p:ph type="title"/>
          </p:nvPr>
        </p:nvSpPr>
        <p:spPr/>
        <p:txBody>
          <a:bodyPr/>
          <a:lstStyle/>
          <a:p>
            <a:r>
              <a:rPr lang="en-US" dirty="0"/>
              <a:t>Scan-it</a:t>
            </a:r>
            <a:endParaRPr lang="en-IN" dirty="0"/>
          </a:p>
        </p:txBody>
      </p:sp>
      <p:sp>
        <p:nvSpPr>
          <p:cNvPr id="3" name="Content Placeholder 2">
            <a:extLst>
              <a:ext uri="{FF2B5EF4-FFF2-40B4-BE49-F238E27FC236}">
                <a16:creationId xmlns:a16="http://schemas.microsoft.com/office/drawing/2014/main" id="{D8B2557A-7ED7-4523-BDD9-20284825A72F}"/>
              </a:ext>
            </a:extLst>
          </p:cNvPr>
          <p:cNvSpPr>
            <a:spLocks noGrp="1"/>
          </p:cNvSpPr>
          <p:nvPr>
            <p:ph idx="1"/>
          </p:nvPr>
        </p:nvSpPr>
        <p:spPr/>
        <p:txBody>
          <a:bodyPr/>
          <a:lstStyle/>
          <a:p>
            <a:r>
              <a:rPr lang="en-US" dirty="0"/>
              <a:t>A lot of people, including me, prefers not to keep Antivirus in their PC. But sometimes we really need to scan a file for virus. At such times we use online virus scanners like VirusTotal.com. </a:t>
            </a:r>
          </a:p>
          <a:p>
            <a:r>
              <a:rPr lang="en-US" dirty="0" err="1"/>
              <a:t>ScanIt</a:t>
            </a:r>
            <a:r>
              <a:rPr lang="en-US" dirty="0"/>
              <a:t> has bring down this functionality to your cli. You can even add it to your context menu (Windows) using install.py as shown in image below, and guess what? It doesn't slows down your system by even a 0.01 percent. So its time to goodbye </a:t>
            </a:r>
            <a:r>
              <a:rPr lang="en-US" dirty="0" err="1"/>
              <a:t>AntiViruses</a:t>
            </a:r>
            <a:r>
              <a:rPr lang="en-US" dirty="0"/>
              <a:t> and say hello to online file scan services.</a:t>
            </a:r>
          </a:p>
          <a:p>
            <a:endParaRPr lang="en-IN" dirty="0"/>
          </a:p>
        </p:txBody>
      </p:sp>
    </p:spTree>
    <p:extLst>
      <p:ext uri="{BB962C8B-B14F-4D97-AF65-F5344CB8AC3E}">
        <p14:creationId xmlns:p14="http://schemas.microsoft.com/office/powerpoint/2010/main" val="20331632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BD1E8-93B8-4551-A032-9A0BA037DC56}"/>
              </a:ext>
            </a:extLst>
          </p:cNvPr>
          <p:cNvSpPr>
            <a:spLocks noGrp="1"/>
          </p:cNvSpPr>
          <p:nvPr>
            <p:ph type="title"/>
          </p:nvPr>
        </p:nvSpPr>
        <p:spPr/>
        <p:txBody>
          <a:bodyPr/>
          <a:lstStyle/>
          <a:p>
            <a:r>
              <a:rPr lang="en-US" dirty="0"/>
              <a:t>Scan-</a:t>
            </a:r>
            <a:r>
              <a:rPr lang="en-US" dirty="0" err="1"/>
              <a:t>iT</a:t>
            </a:r>
            <a:r>
              <a:rPr lang="en-US" dirty="0"/>
              <a:t> – Video</a:t>
            </a:r>
            <a:endParaRPr lang="en-IN" dirty="0"/>
          </a:p>
        </p:txBody>
      </p:sp>
      <p:pic>
        <p:nvPicPr>
          <p:cNvPr id="4" name="2021-01-29 07-30-58">
            <a:hlinkClick r:id="" action="ppaction://media"/>
            <a:extLst>
              <a:ext uri="{FF2B5EF4-FFF2-40B4-BE49-F238E27FC236}">
                <a16:creationId xmlns:a16="http://schemas.microsoft.com/office/drawing/2014/main" id="{C60AB60B-E251-4208-AD65-A6549C4EDED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011680" y="1854209"/>
            <a:ext cx="8514881" cy="4789504"/>
          </a:xfrm>
        </p:spPr>
      </p:pic>
    </p:spTree>
    <p:extLst>
      <p:ext uri="{BB962C8B-B14F-4D97-AF65-F5344CB8AC3E}">
        <p14:creationId xmlns:p14="http://schemas.microsoft.com/office/powerpoint/2010/main" val="1892282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7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BD1E8-93B8-4551-A032-9A0BA037DC56}"/>
              </a:ext>
            </a:extLst>
          </p:cNvPr>
          <p:cNvSpPr>
            <a:spLocks noGrp="1"/>
          </p:cNvSpPr>
          <p:nvPr>
            <p:ph type="title"/>
          </p:nvPr>
        </p:nvSpPr>
        <p:spPr/>
        <p:txBody>
          <a:bodyPr/>
          <a:lstStyle/>
          <a:p>
            <a:r>
              <a:rPr lang="en-US" dirty="0"/>
              <a:t>Scan-it - Working</a:t>
            </a:r>
            <a:endParaRPr lang="en-IN" dirty="0"/>
          </a:p>
        </p:txBody>
      </p:sp>
      <p:sp>
        <p:nvSpPr>
          <p:cNvPr id="3" name="Content Placeholder 2">
            <a:extLst>
              <a:ext uri="{FF2B5EF4-FFF2-40B4-BE49-F238E27FC236}">
                <a16:creationId xmlns:a16="http://schemas.microsoft.com/office/drawing/2014/main" id="{D8B2557A-7ED7-4523-BDD9-20284825A72F}"/>
              </a:ext>
            </a:extLst>
          </p:cNvPr>
          <p:cNvSpPr>
            <a:spLocks noGrp="1"/>
          </p:cNvSpPr>
          <p:nvPr>
            <p:ph idx="1"/>
          </p:nvPr>
        </p:nvSpPr>
        <p:spPr/>
        <p:txBody>
          <a:bodyPr/>
          <a:lstStyle/>
          <a:p>
            <a:r>
              <a:rPr lang="en-US" dirty="0"/>
              <a:t>It uses </a:t>
            </a:r>
            <a:r>
              <a:rPr lang="en-US" dirty="0" err="1"/>
              <a:t>VirusTotal’s</a:t>
            </a:r>
            <a:r>
              <a:rPr lang="en-US" dirty="0"/>
              <a:t> public API to search files in its db.</a:t>
            </a:r>
          </a:p>
          <a:p>
            <a:r>
              <a:rPr lang="en-US" dirty="0" err="1"/>
              <a:t>VirusTotal’s</a:t>
            </a:r>
            <a:r>
              <a:rPr lang="en-US" dirty="0"/>
              <a:t> public API is available at </a:t>
            </a:r>
            <a:r>
              <a:rPr lang="en-US" dirty="0">
                <a:solidFill>
                  <a:schemeClr val="tx2">
                    <a:lumMod val="75000"/>
                  </a:schemeClr>
                </a:solidFill>
                <a:hlinkClick r:id="rId2"/>
              </a:rPr>
              <a:t>https://www.virustotal.com/api/v3/</a:t>
            </a:r>
            <a:endParaRPr lang="en-US" dirty="0">
              <a:solidFill>
                <a:schemeClr val="tx2">
                  <a:lumMod val="75000"/>
                </a:schemeClr>
              </a:solidFill>
            </a:endParaRPr>
          </a:p>
          <a:p>
            <a:r>
              <a:rPr lang="en-IN" dirty="0"/>
              <a:t>It doesn’t use any resource in computer as it doesn’t works in background.</a:t>
            </a:r>
          </a:p>
          <a:p>
            <a:r>
              <a:rPr lang="en-IN" dirty="0"/>
              <a:t>It can be added to either the context menu in Windows, or can be used directly from CLI (Both </a:t>
            </a:r>
            <a:r>
              <a:rPr lang="en-IN" dirty="0" err="1"/>
              <a:t>linux</a:t>
            </a:r>
            <a:r>
              <a:rPr lang="en-IN" dirty="0"/>
              <a:t> and windows).</a:t>
            </a:r>
          </a:p>
          <a:p>
            <a:endParaRPr lang="en-IN" dirty="0"/>
          </a:p>
        </p:txBody>
      </p:sp>
    </p:spTree>
    <p:extLst>
      <p:ext uri="{BB962C8B-B14F-4D97-AF65-F5344CB8AC3E}">
        <p14:creationId xmlns:p14="http://schemas.microsoft.com/office/powerpoint/2010/main" val="10278703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BD1E8-93B8-4551-A032-9A0BA037DC56}"/>
              </a:ext>
            </a:extLst>
          </p:cNvPr>
          <p:cNvSpPr>
            <a:spLocks noGrp="1"/>
          </p:cNvSpPr>
          <p:nvPr>
            <p:ph type="title"/>
          </p:nvPr>
        </p:nvSpPr>
        <p:spPr/>
        <p:txBody>
          <a:bodyPr/>
          <a:lstStyle/>
          <a:p>
            <a:r>
              <a:rPr lang="en-US" dirty="0"/>
              <a:t>Scan-it - Privacy</a:t>
            </a:r>
            <a:endParaRPr lang="en-IN" dirty="0"/>
          </a:p>
        </p:txBody>
      </p:sp>
      <p:sp>
        <p:nvSpPr>
          <p:cNvPr id="3" name="Content Placeholder 2">
            <a:extLst>
              <a:ext uri="{FF2B5EF4-FFF2-40B4-BE49-F238E27FC236}">
                <a16:creationId xmlns:a16="http://schemas.microsoft.com/office/drawing/2014/main" id="{D8B2557A-7ED7-4523-BDD9-20284825A72F}"/>
              </a:ext>
            </a:extLst>
          </p:cNvPr>
          <p:cNvSpPr>
            <a:spLocks noGrp="1"/>
          </p:cNvSpPr>
          <p:nvPr>
            <p:ph idx="1"/>
          </p:nvPr>
        </p:nvSpPr>
        <p:spPr/>
        <p:txBody>
          <a:bodyPr/>
          <a:lstStyle/>
          <a:p>
            <a:r>
              <a:rPr lang="en-US" dirty="0"/>
              <a:t>The script first sends the hash of a file to </a:t>
            </a:r>
            <a:r>
              <a:rPr lang="en-US" dirty="0" err="1"/>
              <a:t>VirusTotal</a:t>
            </a:r>
            <a:r>
              <a:rPr lang="en-US" dirty="0"/>
              <a:t> to check if the same file is already available to </a:t>
            </a:r>
            <a:r>
              <a:rPr lang="en-US" dirty="0" err="1"/>
              <a:t>VirusTotal</a:t>
            </a:r>
            <a:r>
              <a:rPr lang="en-US" dirty="0"/>
              <a:t>. </a:t>
            </a:r>
          </a:p>
          <a:p>
            <a:r>
              <a:rPr lang="en-US" dirty="0"/>
              <a:t>In this case your data is totally secure as the file is not uploaded. </a:t>
            </a:r>
          </a:p>
          <a:p>
            <a:r>
              <a:rPr lang="en-US" dirty="0"/>
              <a:t>But if </a:t>
            </a:r>
            <a:r>
              <a:rPr lang="en-US" dirty="0" err="1"/>
              <a:t>VirusTotal</a:t>
            </a:r>
            <a:r>
              <a:rPr lang="en-US" dirty="0"/>
              <a:t> doesn't </a:t>
            </a:r>
            <a:r>
              <a:rPr lang="en-US" dirty="0" err="1"/>
              <a:t>recognises</a:t>
            </a:r>
            <a:r>
              <a:rPr lang="en-US" dirty="0"/>
              <a:t> that hash, then the script asks you if you want to upload the file, in case you answer with yes, it uploads the file. </a:t>
            </a:r>
          </a:p>
          <a:p>
            <a:r>
              <a:rPr lang="en-US" dirty="0"/>
              <a:t>So it's up to you if you want to upload a file or not. Sensitive files should not be uploaded.</a:t>
            </a:r>
            <a:endParaRPr lang="en-IN" dirty="0"/>
          </a:p>
        </p:txBody>
      </p:sp>
    </p:spTree>
    <p:extLst>
      <p:ext uri="{BB962C8B-B14F-4D97-AF65-F5344CB8AC3E}">
        <p14:creationId xmlns:p14="http://schemas.microsoft.com/office/powerpoint/2010/main" val="208701485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docProps/app.xml><?xml version="1.0" encoding="utf-8"?>
<Properties xmlns="http://schemas.openxmlformats.org/officeDocument/2006/extended-properties" xmlns:vt="http://schemas.openxmlformats.org/officeDocument/2006/docPropsVTypes">
  <Template>TM03090434[[fn=Wood Type]]</Template>
  <TotalTime>390</TotalTime>
  <Words>322</Words>
  <Application>Microsoft Office PowerPoint</Application>
  <PresentationFormat>Widescreen</PresentationFormat>
  <Paragraphs>19</Paragraphs>
  <Slides>5</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Rockwell</vt:lpstr>
      <vt:lpstr>Rockwell Condensed</vt:lpstr>
      <vt:lpstr>Wingdings</vt:lpstr>
      <vt:lpstr>Wood Type</vt:lpstr>
      <vt:lpstr>Dominators</vt:lpstr>
      <vt:lpstr>Scan-it</vt:lpstr>
      <vt:lpstr>Scan-iT – Video</vt:lpstr>
      <vt:lpstr>Scan-it - Working</vt:lpstr>
      <vt:lpstr>Scan-it - Privacy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Dominators</dc:title>
  <dc:creator>Shivam Saini</dc:creator>
  <cp:lastModifiedBy>Shivam Saini</cp:lastModifiedBy>
  <cp:revision>5</cp:revision>
  <dcterms:created xsi:type="dcterms:W3CDTF">2021-01-29T01:42:37Z</dcterms:created>
  <dcterms:modified xsi:type="dcterms:W3CDTF">2021-01-29T08:13:37Z</dcterms:modified>
</cp:coreProperties>
</file>

<file path=docProps/thumbnail.jpeg>
</file>